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72D4"/>
    <a:srgbClr val="A86ED4"/>
    <a:srgbClr val="001132"/>
    <a:srgbClr val="421C5E"/>
    <a:srgbClr val="DEC8EE"/>
    <a:srgbClr val="0CD3FB"/>
    <a:srgbClr val="69A728"/>
    <a:srgbClr val="0DDCFF"/>
    <a:srgbClr val="FFD96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64" d="100"/>
          <a:sy n="164" d="100"/>
        </p:scale>
        <p:origin x="16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sv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svg"/><Relationship Id="rId26" Type="http://schemas.openxmlformats.org/officeDocument/2006/relationships/image" Target="../media/image132.png"/><Relationship Id="rId3" Type="http://schemas.openxmlformats.org/officeDocument/2006/relationships/image" Target="../media/image109.jpe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svg"/><Relationship Id="rId12" Type="http://schemas.openxmlformats.org/officeDocument/2006/relationships/image" Target="../media/image118.sv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svg"/><Relationship Id="rId20" Type="http://schemas.openxmlformats.org/officeDocument/2006/relationships/image" Target="../media/image126.emf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svg"/><Relationship Id="rId32" Type="http://schemas.openxmlformats.org/officeDocument/2006/relationships/image" Target="../media/image138.svg"/><Relationship Id="rId5" Type="http://schemas.openxmlformats.org/officeDocument/2006/relationships/image" Target="../media/image111.sv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svg"/><Relationship Id="rId10" Type="http://schemas.openxmlformats.org/officeDocument/2006/relationships/image" Target="../media/image116.svg"/><Relationship Id="rId19" Type="http://schemas.openxmlformats.org/officeDocument/2006/relationships/image" Target="../media/image125.emf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svg"/><Relationship Id="rId22" Type="http://schemas.openxmlformats.org/officeDocument/2006/relationships/image" Target="../media/image128.svg"/><Relationship Id="rId27" Type="http://schemas.openxmlformats.org/officeDocument/2006/relationships/image" Target="../media/image133.png"/><Relationship Id="rId30" Type="http://schemas.openxmlformats.org/officeDocument/2006/relationships/image" Target="../media/image136.sv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svg"/><Relationship Id="rId3" Type="http://schemas.openxmlformats.org/officeDocument/2006/relationships/image" Target="../media/image104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svg"/><Relationship Id="rId5" Type="http://schemas.openxmlformats.org/officeDocument/2006/relationships/image" Target="../media/image143.png"/><Relationship Id="rId4" Type="http://schemas.openxmlformats.org/officeDocument/2006/relationships/image" Target="../media/image10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2333</TotalTime>
  <Words>491</Words>
  <Application>Microsoft Office PowerPoint</Application>
  <PresentationFormat>Custom</PresentationFormat>
  <Paragraphs>164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4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231</cp:revision>
  <dcterms:created xsi:type="dcterms:W3CDTF">2020-08-03T14:18:30Z</dcterms:created>
  <dcterms:modified xsi:type="dcterms:W3CDTF">2022-01-22T23:08:52Z</dcterms:modified>
</cp:coreProperties>
</file>